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472" y="6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080" indent="-386080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660" indent="-321310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717" y="-3282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-14386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350" y="-44824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391" y="-117415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1" y="19041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34990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109290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120098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11823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26898" y="9870046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30.05.2023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13.10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Online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93239" y="4680595"/>
            <a:ext cx="36597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/>
                <a:cs typeface="Calibri" panose="020F0502020204030204"/>
              </a:rPr>
              <a:t>NURHAN TUNGAÇ 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/>
                <a:cs typeface="Calibri" panose="020F0502020204030204"/>
              </a:rPr>
              <a:t>22517013</a:t>
            </a:r>
          </a:p>
          <a:p>
            <a:pPr algn="ctr">
              <a:lnSpc>
                <a:spcPct val="125000"/>
              </a:lnSpc>
            </a:pP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02158" y="4791635"/>
            <a:ext cx="662473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Ftalosiyaninlerin Özellikleri ve Kullanım Alanları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 panose="02020603050405020304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Fatma AYTAN KILIÇARSLAN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 panose="02020603050405020304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2005612" y="1368227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3" name="Resim 12" descr="insan yüzü, kişi, şahıs, gülümsemek, gülüş, giyim içeren bir resim&#10;&#10;Açıklama otomatik olarak oluşturuldu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981" y="1635275"/>
            <a:ext cx="2963729" cy="32449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2338" y="6264771"/>
            <a:ext cx="2302053" cy="31883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37</Words>
  <Application>Microsoft Office PowerPoint</Application>
  <PresentationFormat>Özel</PresentationFormat>
  <Paragraphs>23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Fatma AYTAN KILIÇARSLAN</cp:lastModifiedBy>
  <cp:revision>31</cp:revision>
  <dcterms:created xsi:type="dcterms:W3CDTF">2016-11-29T08:51:00Z</dcterms:created>
  <dcterms:modified xsi:type="dcterms:W3CDTF">2023-05-29T07:02:34Z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7707579-73e0-488a-bd77-3d951d85bc33_Enabled">
    <vt:lpwstr>true</vt:lpwstr>
  </property>
  <property fmtid="{D5CDD505-2E9C-101B-9397-08002B2CF9AE}" pid="3" name="MSIP_Label_37707579-73e0-488a-bd77-3d951d85bc33_SetDate">
    <vt:lpwstr>2023-05-26T11:57:28Z</vt:lpwstr>
  </property>
  <property fmtid="{D5CDD505-2E9C-101B-9397-08002B2CF9AE}" pid="4" name="MSIP_Label_37707579-73e0-488a-bd77-3d951d85bc33_Method">
    <vt:lpwstr>Privileged</vt:lpwstr>
  </property>
  <property fmtid="{D5CDD505-2E9C-101B-9397-08002B2CF9AE}" pid="5" name="MSIP_Label_37707579-73e0-488a-bd77-3d951d85bc33_Name">
    <vt:lpwstr>Halka Açık - yayınlanabilir</vt:lpwstr>
  </property>
  <property fmtid="{D5CDD505-2E9C-101B-9397-08002B2CF9AE}" pid="6" name="MSIP_Label_37707579-73e0-488a-bd77-3d951d85bc33_SiteId">
    <vt:lpwstr>a70b2697-8879-4168-a043-f1a0e29ad790</vt:lpwstr>
  </property>
  <property fmtid="{D5CDD505-2E9C-101B-9397-08002B2CF9AE}" pid="7" name="MSIP_Label_37707579-73e0-488a-bd77-3d951d85bc33_ActionId">
    <vt:lpwstr>f0d1c577-9db9-4935-a498-9090b4feea0c</vt:lpwstr>
  </property>
  <property fmtid="{D5CDD505-2E9C-101B-9397-08002B2CF9AE}" pid="8" name="MSIP_Label_37707579-73e0-488a-bd77-3d951d85bc33_ContentBits">
    <vt:lpwstr>0</vt:lpwstr>
  </property>
  <property fmtid="{D5CDD505-2E9C-101B-9397-08002B2CF9AE}" pid="9" name="ICV">
    <vt:lpwstr>741C5B468AD04C48A9AAABE17F8BFB0B</vt:lpwstr>
  </property>
  <property fmtid="{D5CDD505-2E9C-101B-9397-08002B2CF9AE}" pid="10" name="KSOProductBuildVer">
    <vt:lpwstr>1033-11.2.0.11537</vt:lpwstr>
  </property>
</Properties>
</file>